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E8E8E8"/>
    <a:srgbClr val="8A1D0D"/>
    <a:srgbClr val="501108"/>
    <a:srgbClr val="D63C2B"/>
    <a:srgbClr val="006FB3"/>
    <a:srgbClr val="003454"/>
    <a:srgbClr val="35BBE2"/>
    <a:srgbClr val="C05426"/>
    <a:srgbClr val="7E23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E8E8E8"/>
              </a:gs>
              <a:gs pos="100000">
                <a:srgbClr val="ABAB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8223" y="2234590"/>
            <a:ext cx="2380594" cy="755802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460284" y="9792612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сайт: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54570" y="9792612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E8E8E8"/>
              </a:gs>
              <a:gs pos="100000">
                <a:srgbClr val="ABAB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Виды товара</a:t>
            </a:r>
            <a:endParaRPr lang="ru-RU" sz="5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7275" y="4465181"/>
            <a:ext cx="21632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exists including all physical matter and energy, the planets, stars, galaxies, and the contents of intergalactic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space</a:t>
            </a:r>
          </a:p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275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Броши</a:t>
            </a:r>
            <a:endParaRPr lang="ru-RU" sz="2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2390808"/>
            <a:ext cx="2096019" cy="1023161"/>
          </a:xfrm>
          <a:prstGeom prst="round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127275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Описание продаваемого товара.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586872" y="2234590"/>
            <a:ext cx="2380594" cy="755802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2605924" y="4465181"/>
            <a:ext cx="21632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</a:p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commonly defined as the totality of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05924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Галстуки</a:t>
            </a:r>
            <a:endParaRPr lang="ru-RU" sz="2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107" y="2390808"/>
            <a:ext cx="2096018" cy="1023161"/>
          </a:xfrm>
          <a:prstGeom prst="round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605924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Описание продаваемого товара.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5099840" y="2234590"/>
            <a:ext cx="2380594" cy="755802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5118892" y="4465181"/>
            <a:ext cx="21632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</a:p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commonly defined as the totality of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18892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Ежедневники</a:t>
            </a:r>
            <a:endParaRPr lang="ru-RU" sz="28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75" y="2390808"/>
            <a:ext cx="2096018" cy="1023161"/>
          </a:xfrm>
          <a:prstGeom prst="round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5118892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Описание продаваемого товара.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28" y="6930876"/>
            <a:ext cx="961696" cy="961696"/>
          </a:xfrm>
          <a:prstGeom prst="ellipse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003" y="7309249"/>
            <a:ext cx="1245476" cy="1245476"/>
          </a:xfrm>
          <a:prstGeom prst="ellipse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07" y="7991137"/>
            <a:ext cx="689712" cy="689712"/>
          </a:xfrm>
          <a:prstGeom prst="ellipse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783" y="8531894"/>
            <a:ext cx="1072927" cy="1072927"/>
          </a:xfrm>
          <a:prstGeom prst="ellipse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877" y="6930876"/>
            <a:ext cx="961696" cy="961696"/>
          </a:xfrm>
          <a:prstGeom prst="ellipse">
            <a:avLst/>
          </a:prstGeom>
        </p:spPr>
      </p:pic>
      <p:pic>
        <p:nvPicPr>
          <p:cNvPr id="61" name="Рисунок 6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552" y="7309249"/>
            <a:ext cx="1245476" cy="1245476"/>
          </a:xfrm>
          <a:prstGeom prst="ellipse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756" y="7994162"/>
            <a:ext cx="689712" cy="683661"/>
          </a:xfrm>
          <a:prstGeom prst="ellipse">
            <a:avLst/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9332" y="8531894"/>
            <a:ext cx="1072927" cy="1072927"/>
          </a:xfrm>
          <a:prstGeom prst="ellipse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782" y="6930876"/>
            <a:ext cx="961696" cy="961696"/>
          </a:xfrm>
          <a:prstGeom prst="ellipse">
            <a:avLst/>
          </a:prstGeom>
        </p:spPr>
      </p:pic>
      <p:pic>
        <p:nvPicPr>
          <p:cNvPr id="65" name="Рисунок 6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457" y="7309249"/>
            <a:ext cx="1245476" cy="1245476"/>
          </a:xfrm>
          <a:prstGeom prst="ellipse">
            <a:avLst/>
          </a:prstGeom>
        </p:spPr>
      </p:pic>
      <p:pic>
        <p:nvPicPr>
          <p:cNvPr id="66" name="Рисунок 6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661" y="7992636"/>
            <a:ext cx="689712" cy="686713"/>
          </a:xfrm>
          <a:prstGeom prst="ellipse">
            <a:avLst/>
          </a:prstGeom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237" y="8531894"/>
            <a:ext cx="1072927" cy="1072927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161</Words>
  <Application>Microsoft Office PowerPoint</Application>
  <PresentationFormat>Произвольный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22</cp:revision>
  <dcterms:created xsi:type="dcterms:W3CDTF">2011-06-17T23:30:18Z</dcterms:created>
  <dcterms:modified xsi:type="dcterms:W3CDTF">2011-06-20T21:14:33Z</dcterms:modified>
</cp:coreProperties>
</file>