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8A1D0D"/>
    <a:srgbClr val="501108"/>
    <a:srgbClr val="D63C2B"/>
    <a:srgbClr val="006FB3"/>
    <a:srgbClr val="003454"/>
    <a:srgbClr val="35BBE2"/>
    <a:srgbClr val="C05426"/>
    <a:srgbClr val="7E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792612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792612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 товара</a:t>
            </a:r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Броши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commonly defined as the totality of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Галстуки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commonly defined as the totality of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Ежедневники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8" y="6930876"/>
            <a:ext cx="961696" cy="961696"/>
          </a:xfrm>
          <a:prstGeom prst="ellips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" y="7309249"/>
            <a:ext cx="1245476" cy="1245476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7" y="7991137"/>
            <a:ext cx="689712" cy="689712"/>
          </a:xfrm>
          <a:prstGeom prst="ellipse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3" y="8531894"/>
            <a:ext cx="1072927" cy="1072927"/>
          </a:xfrm>
          <a:prstGeom prst="ellipse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77" y="6930876"/>
            <a:ext cx="961696" cy="961696"/>
          </a:xfrm>
          <a:prstGeom prst="ellipse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2" y="7309249"/>
            <a:ext cx="1245476" cy="1245476"/>
          </a:xfrm>
          <a:prstGeom prst="ellipse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6" y="7994162"/>
            <a:ext cx="689712" cy="683661"/>
          </a:xfrm>
          <a:prstGeom prst="ellipse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32" y="8531894"/>
            <a:ext cx="1072927" cy="1072927"/>
          </a:xfrm>
          <a:prstGeom prst="ellipse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82" y="6930876"/>
            <a:ext cx="961696" cy="961696"/>
          </a:xfrm>
          <a:prstGeom prst="ellipse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57" y="7309249"/>
            <a:ext cx="1245476" cy="1245476"/>
          </a:xfrm>
          <a:prstGeom prst="ellipse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1" y="7992636"/>
            <a:ext cx="689712" cy="686713"/>
          </a:xfrm>
          <a:prstGeom prst="ellipse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37" y="8531894"/>
            <a:ext cx="1072927" cy="1072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2011-06-20T21:14:33Z</dcterms:modified>
</cp:coreProperties>
</file>